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8" r:id="rId3"/>
    <p:sldId id="256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3746B-9328-4CEE-986A-AF5ABBC86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F3DD5-A2A4-466C-B8C6-89F754818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F1D53-F712-4D0A-AFFA-955DABFE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CA4CD-3852-4381-8931-5B4DDD09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F3312-DEE9-4B1D-ADEE-85AD32F6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58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4E8B0-EEC6-4BB2-901E-7981DF7F9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F940E1-6D4A-42A9-B8D3-D66398D6B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9E178-F554-46CB-B35F-C102B8B74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A95C4-812E-4E67-B8FD-EE25262E0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051DE-7E13-4F5F-B3E9-40224FAE5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7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9B1A40-B29E-4BAE-A4E0-4FF1D9E5C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5F6D4A-5716-4A31-A59F-712CF7B6D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00239-E3D1-4BA2-A719-F0813229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49930-7455-461D-923A-1A735655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F738A-1FC3-4DA6-A9EA-2A95F8666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53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C22D-BE29-4C6C-934C-2BE5C23FD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A706-8880-4171-BA07-3E479C18C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85435-7F76-476E-9D59-A42510F9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F8922-8D5F-4B8E-9845-8362DC83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7922F-F493-4178-8C7E-250E492A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15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8F465-9248-4828-8749-1AE61AC9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3E081-9B3A-4B96-BE9B-52E3C88B7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966D2-BE64-48B1-AF57-13BFD208F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91624-F928-4B83-8F21-311BD93A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CD0DE-425C-4AEA-BB32-994CE55A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8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7CB94-3D28-42A9-BA78-88373DC3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8E2E0-6157-4D55-B2C7-3BB3E953B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5DFC1-AE81-48E1-B653-6F76F6BD0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7B13C-8583-4C72-B946-9452677B2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28EDC-22CB-4DB8-85A2-1FAB1685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9B58B-75C3-466B-AD43-5BA2BF4E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30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1C4D-077A-40B5-955F-FB5377416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78E74-BD5D-4C80-8D4B-0317E310E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A3DC2-1C51-47F2-91BC-029C2E4C9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E86D9-6277-44DD-A555-17470D685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CD4302-351D-454F-BB88-B247D2B95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B945FC-43F4-4AC3-BFB4-1DB1F8FE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086FA-4414-4143-9FA7-49106E5D5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7A05F-1251-4FC6-8A85-6B129542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02830-8090-43D5-80DB-E75C21F40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40D555-657A-4A6E-A10E-348210EA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6AE01-6012-4281-B091-8D67474DB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4CB9A2-0DF6-4705-91D4-A0693FBD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40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E3399F-0B75-4B74-950D-DD60081F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95F1BC-9AB6-4630-8B0E-B3B9C8B50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1AAA6-52F9-4301-99B1-4B29195EF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27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E5A5D-69CC-47F8-851A-80B11CA7C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ACA0D-CE49-4E9F-96B2-9FCB1E7D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6EA8A-8584-4D87-8217-2B006FFA7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EC680-0A88-402A-BDFE-7BECB078E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21244-7CCB-4DA1-894F-C2A80E8E5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A791B-9EC8-41CC-84A6-CC6B77B9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34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DE63-9214-4E73-8646-F1B3777B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FE6CBF-577B-41CA-826A-E16C1DB81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8E7A7-C8B9-4B55-84B1-E308235E1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DEAC1-E2BC-4855-9EE4-764106C11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CB73D-48B3-460F-8B7E-16C2D1BC3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E8A88-7D67-4971-981E-E3B4424E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17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FA32A-F1D8-4236-A7FD-866D7452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AA7EF-30E2-462E-8158-460BE0BE4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1D3C0-240E-451B-85D2-8B83340E85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92D06-11A1-4637-A025-A4BDE20C0138}" type="datetimeFigureOut">
              <a:rPr lang="en-GB" smtClean="0"/>
              <a:t>16/03/2021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9F6BD-DA51-40F1-992D-36F1CE607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DFBEB-CD30-43AB-977A-6230E09DD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E659B-DAA8-436B-8A38-7497F7705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29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bluelightcard.co.uk/newuser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ichelle.howard@spinalhomecare.co.uk" TargetMode="External"/><Relationship Id="rId5" Type="http://schemas.openxmlformats.org/officeDocument/2006/relationships/hyperlink" Target="mailto:Kirsty.sims@spinalhomecare.co.uk" TargetMode="External"/><Relationship Id="rId4" Type="http://schemas.openxmlformats.org/officeDocument/2006/relationships/hyperlink" Target="mailto:Lisa.wright@spinalhomecare.co.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8DCC06-5B6F-4917-80DC-57C52BB7ED6D}"/>
              </a:ext>
            </a:extLst>
          </p:cNvPr>
          <p:cNvSpPr/>
          <p:nvPr/>
        </p:nvSpPr>
        <p:spPr>
          <a:xfrm>
            <a:off x="457200" y="433137"/>
            <a:ext cx="11405937" cy="6112042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D730E0-7FA8-470A-82FB-F2E342B3F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099" y="619345"/>
            <a:ext cx="1329043" cy="9510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167869-9D88-4DC6-A917-F1514107327F}"/>
              </a:ext>
            </a:extLst>
          </p:cNvPr>
          <p:cNvSpPr txBox="1"/>
          <p:nvPr/>
        </p:nvSpPr>
        <p:spPr>
          <a:xfrm>
            <a:off x="715098" y="1570403"/>
            <a:ext cx="936007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br>
              <a:rPr lang="en-GB" b="0" i="0" dirty="0">
                <a:solidFill>
                  <a:srgbClr val="777777"/>
                </a:solidFill>
                <a:effectLst/>
                <a:latin typeface="inherit"/>
              </a:rPr>
            </a:br>
            <a:endParaRPr lang="en-GB" b="0" i="0" dirty="0">
              <a:solidFill>
                <a:srgbClr val="777777"/>
              </a:solidFill>
              <a:effectLst/>
              <a:latin typeface="inherit"/>
            </a:endParaRPr>
          </a:p>
          <a:p>
            <a:pPr algn="l"/>
            <a:r>
              <a:rPr lang="en-GB" b="1" i="0" cap="all" dirty="0">
                <a:effectLst/>
                <a:latin typeface="inherit"/>
              </a:rPr>
              <a:t>ONLINE SAVINGS</a:t>
            </a:r>
          </a:p>
          <a:p>
            <a:pPr algn="l"/>
            <a:r>
              <a:rPr lang="en-GB" b="0" i="0" dirty="0">
                <a:effectLst/>
                <a:latin typeface="inherit"/>
              </a:rPr>
              <a:t>Whether you're looking for a weekend getaway, fashion fix, or state-of-the art device; save online with thousands of retailers!</a:t>
            </a:r>
          </a:p>
          <a:p>
            <a:pPr algn="l"/>
            <a:endParaRPr lang="en-GB" b="0" i="0" dirty="0">
              <a:effectLst/>
              <a:latin typeface="inherit"/>
            </a:endParaRPr>
          </a:p>
          <a:p>
            <a:pPr algn="l"/>
            <a:r>
              <a:rPr lang="en-GB" b="1" i="0" cap="all" dirty="0">
                <a:effectLst/>
                <a:latin typeface="inherit"/>
              </a:rPr>
              <a:t>YOUR BLUE LIGHT CARD</a:t>
            </a:r>
          </a:p>
          <a:p>
            <a:pPr algn="l"/>
            <a:r>
              <a:rPr lang="en-GB" b="0" i="0" dirty="0">
                <a:effectLst/>
                <a:latin typeface="inherit"/>
              </a:rPr>
              <a:t>Personalised to each member, your Blue Light Card costs just £4.99 for 2-years access to our amazing range of discounts online and on the high street!</a:t>
            </a:r>
          </a:p>
          <a:p>
            <a:pPr algn="l"/>
            <a:endParaRPr lang="en-GB" b="0" i="0" dirty="0">
              <a:effectLst/>
              <a:latin typeface="inherit"/>
            </a:endParaRPr>
          </a:p>
          <a:p>
            <a:pPr algn="l"/>
            <a:r>
              <a:rPr lang="en-GB" b="1" i="0" cap="all" dirty="0">
                <a:effectLst/>
                <a:latin typeface="inherit"/>
              </a:rPr>
              <a:t>HIGH STREET SAVINGS</a:t>
            </a:r>
          </a:p>
          <a:p>
            <a:pPr algn="l"/>
            <a:r>
              <a:rPr lang="en-GB" b="0" i="0" dirty="0">
                <a:effectLst/>
                <a:latin typeface="inherit"/>
              </a:rPr>
              <a:t>Shop and save on the go at hundreds of high street retailers, restaurants and cinema with our handy mobile app!</a:t>
            </a:r>
          </a:p>
        </p:txBody>
      </p:sp>
      <p:pic>
        <p:nvPicPr>
          <p:cNvPr id="1026" name="Picture 2" descr="Blue Light Card - ABC Prints | ABC Prints">
            <a:extLst>
              <a:ext uri="{FF2B5EF4-FFF2-40B4-BE49-F238E27FC236}">
                <a16:creationId xmlns:a16="http://schemas.microsoft.com/office/drawing/2014/main" id="{A73F1531-C621-4167-A14B-3272B06BE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555" y="619345"/>
            <a:ext cx="4009938" cy="95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65AE4FE-7F15-43B1-8662-DDC4401F3CC4}"/>
              </a:ext>
            </a:extLst>
          </p:cNvPr>
          <p:cNvSpPr txBox="1"/>
          <p:nvPr/>
        </p:nvSpPr>
        <p:spPr>
          <a:xfrm>
            <a:off x="1770077" y="5737726"/>
            <a:ext cx="75018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hlinkClick r:id="rId4"/>
              </a:rPr>
              <a:t>https://www.bluelightcard.co.uk/newuser.php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5346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8DCC06-5B6F-4917-80DC-57C52BB7ED6D}"/>
              </a:ext>
            </a:extLst>
          </p:cNvPr>
          <p:cNvSpPr/>
          <p:nvPr/>
        </p:nvSpPr>
        <p:spPr>
          <a:xfrm>
            <a:off x="457200" y="433137"/>
            <a:ext cx="11405937" cy="6112042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D730E0-7FA8-470A-82FB-F2E342B3F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099" y="619345"/>
            <a:ext cx="1329043" cy="951058"/>
          </a:xfrm>
          <a:prstGeom prst="rect">
            <a:avLst/>
          </a:prstGeom>
        </p:spPr>
      </p:pic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ED4CBCF7-129D-4D2C-A176-907009899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006" y="2004969"/>
            <a:ext cx="2627432" cy="328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51541BB-01E2-434D-A93C-69F55EB40CB5}"/>
              </a:ext>
            </a:extLst>
          </p:cNvPr>
          <p:cNvSpPr txBox="1"/>
          <p:nvPr/>
        </p:nvSpPr>
        <p:spPr>
          <a:xfrm>
            <a:off x="5186486" y="1341806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Samantha Bloom breaks her back in an accident and is paralysed from the chest down. A year later, her children bring home an injured magpie they have found. She cautiously approaches the magpie and begins to get acquainted with the new family member.</a:t>
            </a:r>
            <a:endParaRPr lang="en-GB" dirty="0"/>
          </a:p>
        </p:txBody>
      </p:sp>
      <p:pic>
        <p:nvPicPr>
          <p:cNvPr id="2052" name="Picture 4" descr="Netflix | Brand Assets">
            <a:extLst>
              <a:ext uri="{FF2B5EF4-FFF2-40B4-BE49-F238E27FC236}">
                <a16:creationId xmlns:a16="http://schemas.microsoft.com/office/drawing/2014/main" id="{A8EE12FF-B03D-43ED-B3AB-94CBF1ED5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075" y="3429000"/>
            <a:ext cx="283845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8DCC06-5B6F-4917-80DC-57C52BB7ED6D}"/>
              </a:ext>
            </a:extLst>
          </p:cNvPr>
          <p:cNvSpPr/>
          <p:nvPr/>
        </p:nvSpPr>
        <p:spPr>
          <a:xfrm>
            <a:off x="216976" y="185980"/>
            <a:ext cx="11763214" cy="6555783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D730E0-7FA8-470A-82FB-F2E342B3F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82" y="340671"/>
            <a:ext cx="1329043" cy="95105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4484FA-4D1F-49A7-A26B-357AF344BE77}"/>
              </a:ext>
            </a:extLst>
          </p:cNvPr>
          <p:cNvSpPr txBox="1"/>
          <p:nvPr/>
        </p:nvSpPr>
        <p:spPr>
          <a:xfrm>
            <a:off x="957943" y="2490651"/>
            <a:ext cx="957942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Your Mentor will contact you for a 1-1 call this will include going through your competed workbook and mar chart .</a:t>
            </a:r>
          </a:p>
          <a:p>
            <a:endParaRPr lang="en-GB" sz="2000" dirty="0"/>
          </a:p>
          <a:p>
            <a:r>
              <a:rPr lang="en-GB" sz="2000" dirty="0"/>
              <a:t>Please ensure you return them as soon as completed emailed directly to your mentor </a:t>
            </a:r>
          </a:p>
          <a:p>
            <a:endParaRPr lang="en-GB" sz="2000" dirty="0"/>
          </a:p>
          <a:p>
            <a:r>
              <a:rPr lang="en-GB" sz="2000" dirty="0"/>
              <a:t>If you have any previous training certificates please email them to your mentor.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 descr="Things To Remember Icon , Free Transparent Clipart - ClipartKey">
            <a:extLst>
              <a:ext uri="{FF2B5EF4-FFF2-40B4-BE49-F238E27FC236}">
                <a16:creationId xmlns:a16="http://schemas.microsoft.com/office/drawing/2014/main" id="{2AA362C1-6A60-493C-BDB8-701193EEE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346" y="340671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CE465D-8164-4B81-8740-E9700EE2BA6D}"/>
              </a:ext>
            </a:extLst>
          </p:cNvPr>
          <p:cNvSpPr txBox="1"/>
          <p:nvPr/>
        </p:nvSpPr>
        <p:spPr>
          <a:xfrm>
            <a:off x="3986154" y="4579242"/>
            <a:ext cx="73436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4"/>
              </a:rPr>
              <a:t>Lisa.wright@spinalhomecare.co.uk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5"/>
              </a:rPr>
              <a:t>Kirsty.sims@spinalhomecare.co.uk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6"/>
              </a:rPr>
              <a:t>Michelle.howard@spinalhomecare.co.uk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705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8DCC06-5B6F-4917-80DC-57C52BB7ED6D}"/>
              </a:ext>
            </a:extLst>
          </p:cNvPr>
          <p:cNvSpPr/>
          <p:nvPr/>
        </p:nvSpPr>
        <p:spPr>
          <a:xfrm>
            <a:off x="216976" y="185980"/>
            <a:ext cx="11763214" cy="6555783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D730E0-7FA8-470A-82FB-F2E342B3F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82" y="340671"/>
            <a:ext cx="1329043" cy="951058"/>
          </a:xfrm>
          <a:prstGeom prst="rect">
            <a:avLst/>
          </a:prstGeom>
        </p:spPr>
      </p:pic>
      <p:pic>
        <p:nvPicPr>
          <p:cNvPr id="4" name="Picture 4" descr="Does anybody know when the next Q&amp;A will take place? : Rentberry">
            <a:extLst>
              <a:ext uri="{FF2B5EF4-FFF2-40B4-BE49-F238E27FC236}">
                <a16:creationId xmlns:a16="http://schemas.microsoft.com/office/drawing/2014/main" id="{19EBB19D-48D3-4B38-B111-2251D2F16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411" y="1694491"/>
            <a:ext cx="5326377" cy="196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Best Question Mark Icon Stock Photos, Pictures &amp; Royalty-Free Images -  iStock | Question mark icon, This or that questions, Question mark">
            <a:extLst>
              <a:ext uri="{FF2B5EF4-FFF2-40B4-BE49-F238E27FC236}">
                <a16:creationId xmlns:a16="http://schemas.microsoft.com/office/drawing/2014/main" id="{D6F1743F-83FD-4D7E-823E-C55592377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345" y="3581400"/>
            <a:ext cx="2669309" cy="2669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512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220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</vt:lpstr>
      <vt:lpstr>Calibri</vt:lpstr>
      <vt:lpstr>Calibri Light</vt:lpstr>
      <vt:lpstr>inherit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 Bebb</dc:creator>
  <cp:lastModifiedBy>Carol Bebb</cp:lastModifiedBy>
  <cp:revision>8</cp:revision>
  <dcterms:created xsi:type="dcterms:W3CDTF">2021-02-10T13:23:41Z</dcterms:created>
  <dcterms:modified xsi:type="dcterms:W3CDTF">2021-03-16T09:14:26Z</dcterms:modified>
</cp:coreProperties>
</file>